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20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5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08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73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19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8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05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84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7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75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16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7709-8332-4CA2-9F75-07C5529FB106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54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бе</a:t>
            </a:r>
            <a:r>
              <a:rPr lang="ru-RU" dirty="0">
                <a:solidFill>
                  <a:srgbClr val="FF0000"/>
                </a:solidFill>
              </a:rPr>
              <a:t>сн</a:t>
            </a:r>
            <a:r>
              <a:rPr lang="ru-RU" dirty="0"/>
              <a:t>ые цв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ты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новогоднюю ноч</a:t>
            </a:r>
            <a:r>
              <a:rPr lang="ru-RU" dirty="0">
                <a:solidFill>
                  <a:srgbClr val="FF0000"/>
                </a:solidFill>
              </a:rPr>
              <a:t>ь</a:t>
            </a:r>
            <a:r>
              <a:rPr lang="ru-RU" dirty="0"/>
              <a:t> принято укр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шать не только улиц</a:t>
            </a:r>
            <a:r>
              <a:rPr lang="ru-RU" dirty="0">
                <a:solidFill>
                  <a:srgbClr val="FF0000"/>
                </a:solidFill>
              </a:rPr>
              <a:t>ы</a:t>
            </a:r>
            <a:r>
              <a:rPr lang="ru-RU" dirty="0"/>
              <a:t> городов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dirty="0"/>
              <a:t> но и небо над ними. Во всем мире самым популярным праз</a:t>
            </a:r>
            <a:r>
              <a:rPr lang="ru-RU" dirty="0">
                <a:solidFill>
                  <a:srgbClr val="FF0000"/>
                </a:solidFill>
              </a:rPr>
              <a:t>д</a:t>
            </a:r>
            <a:r>
              <a:rPr lang="ru-RU" dirty="0"/>
              <a:t>ничным развл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чен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ем по праву призна</a:t>
            </a:r>
            <a:r>
              <a:rPr lang="ru-RU" dirty="0">
                <a:solidFill>
                  <a:srgbClr val="FF0000"/>
                </a:solidFill>
              </a:rPr>
              <a:t>н</a:t>
            </a:r>
            <a:r>
              <a:rPr lang="ru-RU" dirty="0"/>
              <a:t>ы ф</a:t>
            </a:r>
            <a:r>
              <a:rPr lang="ru-RU" dirty="0">
                <a:solidFill>
                  <a:srgbClr val="FF0000"/>
                </a:solidFill>
              </a:rPr>
              <a:t>ейе</a:t>
            </a:r>
            <a:r>
              <a:rPr lang="ru-RU" dirty="0"/>
              <a:t>рверки. </a:t>
            </a:r>
          </a:p>
        </p:txBody>
      </p:sp>
    </p:spTree>
    <p:extLst>
      <p:ext uri="{BB962C8B-B14F-4D97-AF65-F5344CB8AC3E}">
        <p14:creationId xmlns:p14="http://schemas.microsoft.com/office/powerpoint/2010/main" val="31316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172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В ближн</a:t>
            </a:r>
            <a:r>
              <a:rPr lang="ru-RU" sz="4000" dirty="0">
                <a:solidFill>
                  <a:srgbClr val="FF0000"/>
                </a:solidFill>
              </a:rPr>
              <a:t>ево</a:t>
            </a:r>
            <a:r>
              <a:rPr lang="ru-RU" sz="4000" dirty="0"/>
              <a:t>сто</a:t>
            </a:r>
            <a:r>
              <a:rPr lang="ru-RU" sz="4000" dirty="0">
                <a:solidFill>
                  <a:srgbClr val="FF0000"/>
                </a:solidFill>
              </a:rPr>
              <a:t>чн</a:t>
            </a:r>
            <a:r>
              <a:rPr lang="ru-RU" sz="4000" dirty="0"/>
              <a:t>ых странах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где нефт</a:t>
            </a:r>
            <a:r>
              <a:rPr lang="ru-RU" sz="4000" dirty="0">
                <a:solidFill>
                  <a:srgbClr val="FF0000"/>
                </a:solidFill>
              </a:rPr>
              <a:t>ян</a:t>
            </a:r>
            <a:r>
              <a:rPr lang="ru-RU" sz="4000" dirty="0"/>
              <a:t>ые деньги льются 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кой, пов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д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м для огн</a:t>
            </a:r>
            <a:r>
              <a:rPr lang="ru-RU" sz="4000" dirty="0">
                <a:solidFill>
                  <a:srgbClr val="FF0000"/>
                </a:solidFill>
              </a:rPr>
              <a:t>енн</a:t>
            </a:r>
            <a:r>
              <a:rPr lang="ru-RU" sz="4000" dirty="0"/>
              <a:t>ого шоу может стать открытие ф</a:t>
            </a:r>
            <a:r>
              <a:rPr lang="ru-RU" sz="4000" dirty="0">
                <a:solidFill>
                  <a:srgbClr val="FF0000"/>
                </a:solidFill>
              </a:rPr>
              <a:t>еше</a:t>
            </a:r>
            <a:r>
              <a:rPr lang="ru-RU" sz="4000" dirty="0"/>
              <a:t>неб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льного отеля или праз</a:t>
            </a:r>
            <a:r>
              <a:rPr lang="ru-RU" sz="4000" dirty="0">
                <a:solidFill>
                  <a:srgbClr val="FF0000"/>
                </a:solidFill>
              </a:rPr>
              <a:t>д</a:t>
            </a:r>
            <a:r>
              <a:rPr lang="ru-RU" sz="4000" dirty="0"/>
              <a:t>нование </a:t>
            </a:r>
            <a:r>
              <a:rPr lang="ru-RU" sz="4000" dirty="0">
                <a:solidFill>
                  <a:srgbClr val="FF0000"/>
                </a:solidFill>
              </a:rPr>
              <a:t>Д</a:t>
            </a:r>
            <a:r>
              <a:rPr lang="ru-RU" sz="4000" dirty="0"/>
              <a:t>ня </a:t>
            </a:r>
            <a:r>
              <a:rPr lang="ru-RU" sz="4000" dirty="0">
                <a:solidFill>
                  <a:srgbClr val="FF0000"/>
                </a:solidFill>
              </a:rPr>
              <a:t>К</a:t>
            </a:r>
            <a:r>
              <a:rPr lang="ru-RU" sz="4000" dirty="0"/>
              <a:t>онституции.  В целях п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жарной безопа</a:t>
            </a:r>
            <a:r>
              <a:rPr lang="ru-RU" sz="4000" dirty="0">
                <a:solidFill>
                  <a:srgbClr val="FF0000"/>
                </a:solidFill>
              </a:rPr>
              <a:t>сн</a:t>
            </a:r>
            <a:r>
              <a:rPr lang="ru-RU" sz="4000" dirty="0"/>
              <a:t>ости шапки ф</a:t>
            </a:r>
            <a:r>
              <a:rPr lang="ru-RU" sz="4000" dirty="0">
                <a:solidFill>
                  <a:srgbClr val="FF0000"/>
                </a:solidFill>
              </a:rPr>
              <a:t>ейе</a:t>
            </a:r>
            <a:r>
              <a:rPr lang="ru-RU" sz="4000" dirty="0"/>
              <a:t>рверков  ра</a:t>
            </a:r>
            <a:r>
              <a:rPr lang="ru-RU" sz="4000" dirty="0">
                <a:solidFill>
                  <a:srgbClr val="FF0000"/>
                </a:solidFill>
              </a:rPr>
              <a:t>с</a:t>
            </a:r>
            <a:r>
              <a:rPr lang="ru-RU" sz="4000" dirty="0"/>
              <a:t>крываю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над водной п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верхн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стью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 залпы з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пускаю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с неб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скребов и к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блей.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010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172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Самыми пр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в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л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г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рова</a:t>
            </a:r>
            <a:r>
              <a:rPr lang="ru-RU" sz="4000" dirty="0">
                <a:solidFill>
                  <a:srgbClr val="FF0000"/>
                </a:solidFill>
              </a:rPr>
              <a:t>нн</a:t>
            </a:r>
            <a:r>
              <a:rPr lang="ru-RU" sz="4000" dirty="0"/>
              <a:t>ыми м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стами для 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блюдения за ф</a:t>
            </a:r>
            <a:r>
              <a:rPr lang="ru-RU" sz="4000" dirty="0">
                <a:solidFill>
                  <a:srgbClr val="FF0000"/>
                </a:solidFill>
              </a:rPr>
              <a:t>ейе</a:t>
            </a:r>
            <a:r>
              <a:rPr lang="ru-RU" sz="4000" dirty="0"/>
              <a:t>рверком </a:t>
            </a:r>
            <a:r>
              <a:rPr lang="ru-RU" sz="4000" dirty="0">
                <a:solidFill>
                  <a:srgbClr val="FF0000"/>
                </a:solidFill>
              </a:rPr>
              <a:t>счи</a:t>
            </a:r>
            <a:r>
              <a:rPr lang="ru-RU" sz="4000" dirty="0"/>
              <a:t>таются яхты и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тера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u="wavyHeavy" dirty="0"/>
              <a:t>стоящие</a:t>
            </a:r>
            <a:r>
              <a:rPr lang="ru-RU" sz="4000" dirty="0"/>
              <a:t> на воде н</a:t>
            </a:r>
            <a:r>
              <a:rPr lang="ru-RU" sz="4000" dirty="0">
                <a:solidFill>
                  <a:srgbClr val="FF0000"/>
                </a:solidFill>
              </a:rPr>
              <a:t>епо</a:t>
            </a:r>
            <a:r>
              <a:rPr lang="ru-RU" sz="4000" dirty="0"/>
              <a:t>д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леку от п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б</a:t>
            </a:r>
            <a:r>
              <a:rPr lang="ru-RU" sz="4000" dirty="0">
                <a:solidFill>
                  <a:srgbClr val="FF0000"/>
                </a:solidFill>
              </a:rPr>
              <a:t>ере</a:t>
            </a:r>
            <a:r>
              <a:rPr lang="ru-RU" sz="4000" dirty="0"/>
              <a:t>жья. </a:t>
            </a:r>
            <a:r>
              <a:rPr lang="ru-RU" sz="4000" u="dotDashHeavy" dirty="0"/>
              <a:t>Ра</a:t>
            </a:r>
            <a:r>
              <a:rPr lang="ru-RU" sz="4000" u="dotDashHeavy" dirty="0">
                <a:solidFill>
                  <a:srgbClr val="FF0000"/>
                </a:solidFill>
              </a:rPr>
              <a:t>сц</a:t>
            </a:r>
            <a:r>
              <a:rPr lang="ru-RU" sz="4000" u="dotDashHeavy" dirty="0"/>
              <a:t>в</a:t>
            </a:r>
            <a:r>
              <a:rPr lang="ru-RU" sz="4000" u="dotDashHeavy" dirty="0">
                <a:solidFill>
                  <a:srgbClr val="FF0000"/>
                </a:solidFill>
              </a:rPr>
              <a:t>е</a:t>
            </a:r>
            <a:r>
              <a:rPr lang="ru-RU" sz="4000" u="dotDashHeavy" dirty="0"/>
              <a:t>тая прямо над зрителями</a:t>
            </a:r>
            <a:r>
              <a:rPr lang="ru-RU" sz="4000" dirty="0"/>
              <a:t>, на ч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рном фон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 неба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u="wavyHeavy" dirty="0"/>
              <a:t>сл</a:t>
            </a:r>
            <a:r>
              <a:rPr lang="ru-RU" sz="4000" u="wavyHeavy" dirty="0">
                <a:solidFill>
                  <a:srgbClr val="FF0000"/>
                </a:solidFill>
              </a:rPr>
              <a:t>и</a:t>
            </a:r>
            <a:r>
              <a:rPr lang="ru-RU" sz="4000" u="wavyHeavy" dirty="0"/>
              <a:t>ва</a:t>
            </a:r>
            <a:r>
              <a:rPr lang="ru-RU" sz="4000" u="wavyHeavy" dirty="0">
                <a:solidFill>
                  <a:srgbClr val="FF0000"/>
                </a:solidFill>
              </a:rPr>
              <a:t>ю</a:t>
            </a:r>
            <a:r>
              <a:rPr lang="ru-RU" sz="4000" u="wavyHeavy" dirty="0"/>
              <a:t>щ</a:t>
            </a:r>
            <a:r>
              <a:rPr lang="ru-RU" sz="4000" u="wavyHeavy" dirty="0">
                <a:solidFill>
                  <a:srgbClr val="FF0000"/>
                </a:solidFill>
              </a:rPr>
              <a:t>его</a:t>
            </a:r>
            <a:r>
              <a:rPr lang="ru-RU" sz="4000" u="wavyHeavy" dirty="0"/>
              <a:t>ся с морем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с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лют с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здает и</a:t>
            </a:r>
            <a:r>
              <a:rPr lang="ru-RU" sz="4000" dirty="0">
                <a:solidFill>
                  <a:srgbClr val="FF0000"/>
                </a:solidFill>
              </a:rPr>
              <a:t>лл</a:t>
            </a:r>
            <a:r>
              <a:rPr lang="ru-RU" sz="4000" dirty="0"/>
              <a:t>юзию полной п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груже</a:t>
            </a:r>
            <a:r>
              <a:rPr lang="ru-RU" sz="4000" dirty="0">
                <a:solidFill>
                  <a:srgbClr val="FF0000"/>
                </a:solidFill>
              </a:rPr>
              <a:t>нн</a:t>
            </a:r>
            <a:r>
              <a:rPr lang="ru-RU" sz="4000" dirty="0"/>
              <a:t>ости в какой</a:t>
            </a:r>
            <a:r>
              <a:rPr lang="ru-RU" sz="4000" dirty="0">
                <a:solidFill>
                  <a:srgbClr val="FF0000"/>
                </a:solidFill>
              </a:rPr>
              <a:t>-</a:t>
            </a:r>
            <a:r>
              <a:rPr lang="ru-RU" sz="4000" dirty="0"/>
              <a:t>то сказо</a:t>
            </a:r>
            <a:r>
              <a:rPr lang="ru-RU" sz="4000" dirty="0">
                <a:solidFill>
                  <a:srgbClr val="FF0000"/>
                </a:solidFill>
              </a:rPr>
              <a:t>чн</a:t>
            </a:r>
            <a:r>
              <a:rPr lang="ru-RU" sz="4000" dirty="0"/>
              <a:t>ый, н</a:t>
            </a:r>
            <a:r>
              <a:rPr lang="ru-RU" sz="4000" dirty="0">
                <a:solidFill>
                  <a:srgbClr val="FF0000"/>
                </a:solidFill>
              </a:rPr>
              <a:t>ере</a:t>
            </a:r>
            <a:r>
              <a:rPr lang="ru-RU" sz="4000" dirty="0"/>
              <a:t>альный мир.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3554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Вн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дряются н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обычные спе</a:t>
            </a:r>
            <a:r>
              <a:rPr lang="ru-RU" sz="4000" dirty="0" smtClean="0">
                <a:solidFill>
                  <a:srgbClr val="FF0000"/>
                </a:solidFill>
              </a:rPr>
              <a:t>цэфф</a:t>
            </a:r>
            <a:r>
              <a:rPr lang="ru-RU" sz="4000" dirty="0" smtClean="0"/>
              <a:t>екты</a:t>
            </a:r>
            <a:r>
              <a:rPr lang="ru-RU" sz="4000" dirty="0" smtClean="0">
                <a:solidFill>
                  <a:srgbClr val="FF0000"/>
                </a:solidFill>
              </a:rPr>
              <a:t>,</a:t>
            </a:r>
            <a:r>
              <a:rPr lang="ru-RU" sz="4000" dirty="0" smtClean="0"/>
              <a:t> выбрас</a:t>
            </a:r>
            <a:r>
              <a:rPr lang="ru-RU" sz="4000" dirty="0" smtClean="0">
                <a:solidFill>
                  <a:srgbClr val="FF0000"/>
                </a:solidFill>
              </a:rPr>
              <a:t>ыва</a:t>
            </a:r>
            <a:r>
              <a:rPr lang="ru-RU" sz="4000" dirty="0" smtClean="0"/>
              <a:t>ются в воздух ми</a:t>
            </a:r>
            <a:r>
              <a:rPr lang="ru-RU" sz="4000" dirty="0" smtClean="0">
                <a:solidFill>
                  <a:srgbClr val="FF0000"/>
                </a:solidFill>
              </a:rPr>
              <a:t>лл</a:t>
            </a:r>
            <a:r>
              <a:rPr lang="ru-RU" sz="4000" dirty="0" smtClean="0"/>
              <a:t>ионы до</a:t>
            </a:r>
            <a:r>
              <a:rPr lang="ru-RU" sz="4000" dirty="0" smtClean="0">
                <a:solidFill>
                  <a:srgbClr val="FF0000"/>
                </a:solidFill>
              </a:rPr>
              <a:t>лл</a:t>
            </a:r>
            <a:r>
              <a:rPr lang="ru-RU" sz="4000" dirty="0" smtClean="0"/>
              <a:t>аров </a:t>
            </a:r>
            <a:r>
              <a:rPr lang="ru-RU" sz="4000" dirty="0" smtClean="0">
                <a:solidFill>
                  <a:srgbClr val="FF0000"/>
                </a:solidFill>
              </a:rPr>
              <a:t>–</a:t>
            </a:r>
            <a:r>
              <a:rPr lang="ru-RU" sz="4000" dirty="0" smtClean="0"/>
              <a:t> и все для того</a:t>
            </a:r>
            <a:r>
              <a:rPr lang="ru-RU" sz="4000" dirty="0" smtClean="0">
                <a:solidFill>
                  <a:srgbClr val="FF0000"/>
                </a:solidFill>
              </a:rPr>
              <a:t>,</a:t>
            </a:r>
            <a:r>
              <a:rPr lang="ru-RU" sz="4000" dirty="0" smtClean="0"/>
              <a:t> чтобы мы с вами испытали н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сколько минут н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сказа</a:t>
            </a:r>
            <a:r>
              <a:rPr lang="ru-RU" sz="4000" dirty="0" smtClean="0">
                <a:solidFill>
                  <a:srgbClr val="FF0000"/>
                </a:solidFill>
              </a:rPr>
              <a:t>нн</a:t>
            </a:r>
            <a:r>
              <a:rPr lang="ru-RU" sz="4000" dirty="0" smtClean="0"/>
              <a:t>ого уд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вольствия.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3459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П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р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техники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художн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ки и 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рг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н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зат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ры ма</a:t>
            </a:r>
            <a:r>
              <a:rPr lang="ru-RU" sz="4000" dirty="0">
                <a:solidFill>
                  <a:srgbClr val="FF0000"/>
                </a:solidFill>
              </a:rPr>
              <a:t>сс</a:t>
            </a:r>
            <a:r>
              <a:rPr lang="ru-RU" sz="4000" dirty="0"/>
              <a:t>овых м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р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пр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ятий 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тч</a:t>
            </a:r>
            <a:r>
              <a:rPr lang="ru-RU" sz="4000" dirty="0">
                <a:solidFill>
                  <a:srgbClr val="FF0000"/>
                </a:solidFill>
              </a:rPr>
              <a:t>аянн</a:t>
            </a:r>
            <a:r>
              <a:rPr lang="ru-RU" sz="4000" dirty="0"/>
              <a:t>о сор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вную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, </a:t>
            </a:r>
            <a:r>
              <a:rPr lang="ru-RU" sz="4000" u="dotDashHeavy" dirty="0"/>
              <a:t>пыта</a:t>
            </a:r>
            <a:r>
              <a:rPr lang="ru-RU" sz="4000" u="dotDashHeavy" dirty="0">
                <a:solidFill>
                  <a:srgbClr val="FF0000"/>
                </a:solidFill>
              </a:rPr>
              <a:t>я</a:t>
            </a:r>
            <a:r>
              <a:rPr lang="ru-RU" sz="4000" u="dotDashHeavy" dirty="0"/>
              <a:t>сь</a:t>
            </a:r>
            <a:r>
              <a:rPr lang="ru-RU" sz="4000" dirty="0"/>
              <a:t> пр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взойти ко</a:t>
            </a:r>
            <a:r>
              <a:rPr lang="ru-RU" sz="4000" dirty="0">
                <a:solidFill>
                  <a:srgbClr val="FF0000"/>
                </a:solidFill>
              </a:rPr>
              <a:t>лл</a:t>
            </a:r>
            <a:r>
              <a:rPr lang="ru-RU" sz="4000" dirty="0"/>
              <a:t>е</a:t>
            </a:r>
            <a:r>
              <a:rPr lang="ru-RU" sz="4000" dirty="0">
                <a:solidFill>
                  <a:srgbClr val="FF0000"/>
                </a:solidFill>
              </a:rPr>
              <a:t>г</a:t>
            </a:r>
            <a:r>
              <a:rPr lang="ru-RU" sz="4000" dirty="0"/>
              <a:t> в крас</a:t>
            </a:r>
            <a:r>
              <a:rPr lang="ru-RU" sz="4000" dirty="0">
                <a:solidFill>
                  <a:srgbClr val="FF0000"/>
                </a:solidFill>
              </a:rPr>
              <a:t>очн</a:t>
            </a:r>
            <a:r>
              <a:rPr lang="ru-RU" sz="4000" dirty="0"/>
              <a:t>ости и ор</a:t>
            </a:r>
            <a:r>
              <a:rPr lang="ru-RU" sz="4000" dirty="0">
                <a:solidFill>
                  <a:srgbClr val="FF0000"/>
                </a:solidFill>
              </a:rPr>
              <a:t>иги</a:t>
            </a:r>
            <a:r>
              <a:rPr lang="ru-RU" sz="4000" dirty="0"/>
              <a:t>нальн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сти зрелища. </a:t>
            </a:r>
          </a:p>
        </p:txBody>
      </p:sp>
    </p:spTree>
    <p:extLst>
      <p:ext uri="{BB962C8B-B14F-4D97-AF65-F5344CB8AC3E}">
        <p14:creationId xmlns:p14="http://schemas.microsoft.com/office/powerpoint/2010/main" val="163125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И все</a:t>
            </a:r>
            <a:r>
              <a:rPr lang="ru-RU" sz="4000" dirty="0">
                <a:solidFill>
                  <a:srgbClr val="FF0000"/>
                </a:solidFill>
              </a:rPr>
              <a:t>-</a:t>
            </a:r>
            <a:r>
              <a:rPr lang="ru-RU" sz="4000" dirty="0"/>
              <a:t>таки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почему </a:t>
            </a:r>
            <a:r>
              <a:rPr lang="ru-RU" sz="4000" dirty="0">
                <a:solidFill>
                  <a:srgbClr val="FF0000"/>
                </a:solidFill>
              </a:rPr>
              <a:t>ж</a:t>
            </a:r>
            <a:r>
              <a:rPr lang="ru-RU" sz="4000" dirty="0"/>
              <a:t>е нам так нравя</a:t>
            </a:r>
            <a:r>
              <a:rPr lang="ru-RU" sz="4000" dirty="0">
                <a:solidFill>
                  <a:srgbClr val="FF0000"/>
                </a:solidFill>
              </a:rPr>
              <a:t>тся </a:t>
            </a:r>
            <a:r>
              <a:rPr lang="ru-RU" sz="4000" dirty="0"/>
              <a:t>огне</a:t>
            </a:r>
            <a:r>
              <a:rPr lang="ru-RU" sz="4000" dirty="0">
                <a:solidFill>
                  <a:srgbClr val="FF0000"/>
                </a:solidFill>
              </a:rPr>
              <a:t>нн</a:t>
            </a:r>
            <a:r>
              <a:rPr lang="ru-RU" sz="4000" dirty="0"/>
              <a:t>ые ф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гуры? Дело 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 только в эст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тическом насл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жден</a:t>
            </a:r>
            <a:r>
              <a:rPr lang="ru-RU" sz="4000" dirty="0">
                <a:solidFill>
                  <a:srgbClr val="FF0000"/>
                </a:solidFill>
              </a:rPr>
              <a:t>ии</a:t>
            </a:r>
            <a:r>
              <a:rPr lang="ru-RU" sz="4000" dirty="0"/>
              <a:t>, вызыва</a:t>
            </a:r>
            <a:r>
              <a:rPr lang="ru-RU" sz="4000" dirty="0">
                <a:solidFill>
                  <a:srgbClr val="FF0000"/>
                </a:solidFill>
              </a:rPr>
              <a:t>емо</a:t>
            </a:r>
            <a:r>
              <a:rPr lang="ru-RU" sz="4000" dirty="0"/>
              <a:t>м пр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красными узорами и к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леблющ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мся свет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м. 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рганизм человека р</a:t>
            </a:r>
            <a:r>
              <a:rPr lang="ru-RU" sz="4000" dirty="0">
                <a:solidFill>
                  <a:srgbClr val="FF0000"/>
                </a:solidFill>
              </a:rPr>
              <a:t>еа</a:t>
            </a:r>
            <a:r>
              <a:rPr lang="ru-RU" sz="4000" dirty="0"/>
              <a:t>гирует и на громкие хл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пки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которыми с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пр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вожда</a:t>
            </a:r>
            <a:r>
              <a:rPr lang="ru-RU" sz="4000" dirty="0">
                <a:solidFill>
                  <a:srgbClr val="FF0000"/>
                </a:solidFill>
              </a:rPr>
              <a:t>ется</a:t>
            </a:r>
            <a:r>
              <a:rPr lang="ru-RU" sz="4000" dirty="0"/>
              <a:t> зрелище.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4811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И все</a:t>
            </a:r>
            <a:r>
              <a:rPr lang="ru-RU" sz="4000" dirty="0">
                <a:solidFill>
                  <a:srgbClr val="FF0000"/>
                </a:solidFill>
              </a:rPr>
              <a:t>-</a:t>
            </a:r>
            <a:r>
              <a:rPr lang="ru-RU" sz="4000" dirty="0"/>
              <a:t>таки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почему </a:t>
            </a:r>
            <a:r>
              <a:rPr lang="ru-RU" sz="4000" dirty="0">
                <a:solidFill>
                  <a:srgbClr val="FF0000"/>
                </a:solidFill>
              </a:rPr>
              <a:t>ж</a:t>
            </a:r>
            <a:r>
              <a:rPr lang="ru-RU" sz="4000" dirty="0"/>
              <a:t>е нам так нравя</a:t>
            </a:r>
            <a:r>
              <a:rPr lang="ru-RU" sz="4000" dirty="0">
                <a:solidFill>
                  <a:srgbClr val="FF0000"/>
                </a:solidFill>
              </a:rPr>
              <a:t>тся </a:t>
            </a:r>
            <a:r>
              <a:rPr lang="ru-RU" sz="4000" dirty="0"/>
              <a:t>огне</a:t>
            </a:r>
            <a:r>
              <a:rPr lang="ru-RU" sz="4000" dirty="0">
                <a:solidFill>
                  <a:srgbClr val="FF0000"/>
                </a:solidFill>
              </a:rPr>
              <a:t>нн</a:t>
            </a:r>
            <a:r>
              <a:rPr lang="ru-RU" sz="4000" dirty="0"/>
              <a:t>ые ф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гуры? Дело 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 только в эст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тическом насл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жден</a:t>
            </a:r>
            <a:r>
              <a:rPr lang="ru-RU" sz="4000" dirty="0">
                <a:solidFill>
                  <a:srgbClr val="FF0000"/>
                </a:solidFill>
              </a:rPr>
              <a:t>ии</a:t>
            </a:r>
            <a:r>
              <a:rPr lang="ru-RU" sz="4000" dirty="0"/>
              <a:t>, вызыва</a:t>
            </a:r>
            <a:r>
              <a:rPr lang="ru-RU" sz="4000" dirty="0">
                <a:solidFill>
                  <a:srgbClr val="FF0000"/>
                </a:solidFill>
              </a:rPr>
              <a:t>емо</a:t>
            </a:r>
            <a:r>
              <a:rPr lang="ru-RU" sz="4000" dirty="0"/>
              <a:t>м пр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красными узорами и к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леблющ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мся свет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м. 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рганизм человека р</a:t>
            </a:r>
            <a:r>
              <a:rPr lang="ru-RU" sz="4000" dirty="0">
                <a:solidFill>
                  <a:srgbClr val="FF0000"/>
                </a:solidFill>
              </a:rPr>
              <a:t>еа</a:t>
            </a:r>
            <a:r>
              <a:rPr lang="ru-RU" sz="4000" dirty="0"/>
              <a:t>гирует и на громкие хл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пки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которыми с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пр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вожда</a:t>
            </a:r>
            <a:r>
              <a:rPr lang="ru-RU" sz="4000" dirty="0">
                <a:solidFill>
                  <a:srgbClr val="FF0000"/>
                </a:solidFill>
              </a:rPr>
              <a:t>ется</a:t>
            </a:r>
            <a:r>
              <a:rPr lang="ru-RU" sz="4000" dirty="0"/>
              <a:t> зрелище.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2391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Даже </a:t>
            </a:r>
            <a:r>
              <a:rPr lang="ru-RU" sz="4000" u="dotDashHeavy" dirty="0"/>
              <a:t>зная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что буд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 громко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мы 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много пуга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мся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а </a:t>
            </a:r>
            <a:r>
              <a:rPr lang="ru-RU" sz="4000" dirty="0">
                <a:solidFill>
                  <a:srgbClr val="FF0000"/>
                </a:solidFill>
              </a:rPr>
              <a:t>в</a:t>
            </a:r>
            <a:r>
              <a:rPr lang="ru-RU" sz="4000" dirty="0"/>
              <a:t>след за испуг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м в 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рганизме нач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на</a:t>
            </a:r>
            <a:r>
              <a:rPr lang="ru-RU" sz="4000" dirty="0">
                <a:solidFill>
                  <a:srgbClr val="FF0000"/>
                </a:solidFill>
              </a:rPr>
              <a:t>ется</a:t>
            </a:r>
            <a:r>
              <a:rPr lang="ru-RU" sz="4000" dirty="0"/>
              <a:t> выраб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тка </a:t>
            </a:r>
            <a:r>
              <a:rPr lang="ru-RU" sz="4000" dirty="0" err="1"/>
              <a:t>энд</a:t>
            </a:r>
            <a:r>
              <a:rPr lang="ru-RU" sz="4000" dirty="0" err="1">
                <a:solidFill>
                  <a:srgbClr val="FF0000"/>
                </a:solidFill>
              </a:rPr>
              <a:t>о</a:t>
            </a:r>
            <a:r>
              <a:rPr lang="ru-RU" sz="4000" dirty="0" err="1"/>
              <a:t>рфинов</a:t>
            </a:r>
            <a:r>
              <a:rPr lang="ru-RU" sz="4000" dirty="0"/>
              <a:t> </a:t>
            </a:r>
            <a:r>
              <a:rPr lang="ru-RU" sz="4000" dirty="0">
                <a:solidFill>
                  <a:srgbClr val="FF0000"/>
                </a:solidFill>
              </a:rPr>
              <a:t>– </a:t>
            </a:r>
            <a:r>
              <a:rPr lang="ru-RU" sz="4000" dirty="0"/>
              <a:t>г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рмонов уд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вольствия. Име</a:t>
            </a:r>
            <a:r>
              <a:rPr lang="ru-RU" sz="4000" dirty="0">
                <a:solidFill>
                  <a:srgbClr val="FF0000"/>
                </a:solidFill>
              </a:rPr>
              <a:t>нн</a:t>
            </a:r>
            <a:r>
              <a:rPr lang="ru-RU" sz="4000" dirty="0"/>
              <a:t>о бл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г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д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ря </a:t>
            </a:r>
            <a:r>
              <a:rPr lang="ru-RU" sz="4000" dirty="0" err="1"/>
              <a:t>энд</a:t>
            </a:r>
            <a:r>
              <a:rPr lang="ru-RU" sz="4000" dirty="0" err="1">
                <a:solidFill>
                  <a:srgbClr val="FF0000"/>
                </a:solidFill>
              </a:rPr>
              <a:t>о</a:t>
            </a:r>
            <a:r>
              <a:rPr lang="ru-RU" sz="4000" dirty="0" err="1"/>
              <a:t>рфинам</a:t>
            </a:r>
            <a:r>
              <a:rPr lang="ru-RU" sz="4000" dirty="0"/>
              <a:t>  </a:t>
            </a:r>
            <a:r>
              <a:rPr lang="ru-RU" sz="4000" dirty="0">
                <a:solidFill>
                  <a:srgbClr val="FF0000"/>
                </a:solidFill>
              </a:rPr>
              <a:t>ш</a:t>
            </a:r>
            <a:r>
              <a:rPr lang="ru-RU" sz="4000" dirty="0"/>
              <a:t>ампанское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u="wavyHeavy" dirty="0"/>
              <a:t>открытое</a:t>
            </a:r>
            <a:r>
              <a:rPr lang="ru-RU" sz="4000" dirty="0"/>
              <a:t> </a:t>
            </a:r>
            <a:r>
              <a:rPr lang="ru-RU" sz="4000" u="wavyHeavy" dirty="0"/>
              <a:t>с громким хлопком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каж</a:t>
            </a:r>
            <a:r>
              <a:rPr lang="ru-RU" sz="4000" dirty="0">
                <a:solidFill>
                  <a:srgbClr val="FF0000"/>
                </a:solidFill>
              </a:rPr>
              <a:t>ется</a:t>
            </a:r>
            <a:r>
              <a:rPr lang="ru-RU" sz="4000" dirty="0"/>
              <a:t> вкуснее.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9057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96752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Залпы с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люта пр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г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няют тр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вогу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и мы ощ</a:t>
            </a:r>
            <a:r>
              <a:rPr lang="ru-RU" sz="4000" dirty="0">
                <a:solidFill>
                  <a:srgbClr val="FF0000"/>
                </a:solidFill>
              </a:rPr>
              <a:t>у</a:t>
            </a:r>
            <a:r>
              <a:rPr lang="ru-RU" sz="4000" dirty="0"/>
              <a:t>щ</a:t>
            </a:r>
            <a:r>
              <a:rPr lang="ru-RU" sz="4000" dirty="0">
                <a:solidFill>
                  <a:srgbClr val="FF0000"/>
                </a:solidFill>
              </a:rPr>
              <a:t>ае</a:t>
            </a:r>
            <a:r>
              <a:rPr lang="ru-RU" sz="4000" dirty="0"/>
              <a:t>м легкую эйф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рию</a:t>
            </a:r>
            <a:r>
              <a:rPr lang="ru-RU" sz="4000" dirty="0">
                <a:solidFill>
                  <a:srgbClr val="FF0000"/>
                </a:solidFill>
              </a:rPr>
              <a:t>, </a:t>
            </a:r>
            <a:r>
              <a:rPr lang="ru-RU" sz="4000" dirty="0"/>
              <a:t>о</a:t>
            </a:r>
            <a:r>
              <a:rPr lang="ru-RU" sz="4000" dirty="0">
                <a:solidFill>
                  <a:srgbClr val="FF0000"/>
                </a:solidFill>
              </a:rPr>
              <a:t>тч</a:t>
            </a:r>
            <a:r>
              <a:rPr lang="ru-RU" sz="4000" dirty="0"/>
              <a:t>его ф</a:t>
            </a:r>
            <a:r>
              <a:rPr lang="ru-RU" sz="4000" dirty="0">
                <a:solidFill>
                  <a:srgbClr val="FF0000"/>
                </a:solidFill>
              </a:rPr>
              <a:t>ейе</a:t>
            </a:r>
            <a:r>
              <a:rPr lang="ru-RU" sz="4000" dirty="0"/>
              <a:t>рверк воспр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н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ма</a:t>
            </a:r>
            <a:r>
              <a:rPr lang="ru-RU" sz="4000" dirty="0">
                <a:solidFill>
                  <a:srgbClr val="FF0000"/>
                </a:solidFill>
              </a:rPr>
              <a:t>етс</a:t>
            </a:r>
            <a:r>
              <a:rPr lang="ru-RU" sz="4000" dirty="0"/>
              <a:t>я как ист</a:t>
            </a:r>
            <a:r>
              <a:rPr lang="ru-RU" sz="4000" dirty="0">
                <a:solidFill>
                  <a:srgbClr val="FF0000"/>
                </a:solidFill>
              </a:rPr>
              <a:t>инн</a:t>
            </a:r>
            <a:r>
              <a:rPr lang="ru-RU" sz="4000" dirty="0"/>
              <a:t>ое в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лш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бство.</a:t>
            </a:r>
          </a:p>
        </p:txBody>
      </p:sp>
    </p:spTree>
    <p:extLst>
      <p:ext uri="{BB962C8B-B14F-4D97-AF65-F5344CB8AC3E}">
        <p14:creationId xmlns:p14="http://schemas.microsoft.com/office/powerpoint/2010/main" val="13195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23" y="253364"/>
            <a:ext cx="8316924" cy="55446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8423" y="6021288"/>
            <a:ext cx="8598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</a:rPr>
              <a:t>Салют в честь тех, кто написал этот диктант!</a:t>
            </a:r>
            <a:endParaRPr lang="ru-RU" sz="2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3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36724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Зрит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ли испыт</a:t>
            </a:r>
            <a:r>
              <a:rPr lang="ru-RU" dirty="0" smtClean="0">
                <a:solidFill>
                  <a:srgbClr val="FF0000"/>
                </a:solidFill>
              </a:rPr>
              <a:t>ыва</a:t>
            </a:r>
            <a:r>
              <a:rPr lang="ru-RU" dirty="0" smtClean="0"/>
              <a:t>ют н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опису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мый в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стор</a:t>
            </a:r>
            <a:r>
              <a:rPr lang="ru-RU" dirty="0" smtClean="0">
                <a:solidFill>
                  <a:srgbClr val="FF0000"/>
                </a:solidFill>
              </a:rPr>
              <a:t>г,</a:t>
            </a:r>
            <a:r>
              <a:rPr lang="ru-RU" dirty="0" smtClean="0"/>
              <a:t>  </a:t>
            </a:r>
            <a:r>
              <a:rPr lang="ru-RU" u="dotDashHeavy" dirty="0" smtClean="0"/>
              <a:t>любуясь</a:t>
            </a:r>
            <a:r>
              <a:rPr lang="ru-RU" dirty="0" smtClean="0"/>
              <a:t> огн</a:t>
            </a:r>
            <a:r>
              <a:rPr lang="ru-RU" dirty="0" smtClean="0">
                <a:solidFill>
                  <a:srgbClr val="FF0000"/>
                </a:solidFill>
              </a:rPr>
              <a:t>енн</a:t>
            </a:r>
            <a:r>
              <a:rPr lang="ru-RU" dirty="0" smtClean="0"/>
              <a:t>ыми узорами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словно </a:t>
            </a:r>
            <a:r>
              <a:rPr lang="ru-RU" u="wavyHeavy" dirty="0" smtClean="0"/>
              <a:t>вышитыми</a:t>
            </a:r>
            <a:r>
              <a:rPr lang="ru-RU" dirty="0" smtClean="0"/>
              <a:t> по ч</a:t>
            </a:r>
            <a:r>
              <a:rPr lang="ru-RU" dirty="0" smtClean="0">
                <a:solidFill>
                  <a:srgbClr val="FF0000"/>
                </a:solidFill>
              </a:rPr>
              <a:t>ё</a:t>
            </a:r>
            <a:r>
              <a:rPr lang="ru-RU" dirty="0" smtClean="0"/>
              <a:t>рному барх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ту но</a:t>
            </a:r>
            <a:r>
              <a:rPr lang="ru-RU" dirty="0" smtClean="0">
                <a:solidFill>
                  <a:srgbClr val="FF0000"/>
                </a:solidFill>
              </a:rPr>
              <a:t>чн</a:t>
            </a:r>
            <a:r>
              <a:rPr lang="ru-RU" dirty="0" smtClean="0"/>
              <a:t>ого неба.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46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464496"/>
          </a:xfrm>
        </p:spPr>
        <p:txBody>
          <a:bodyPr>
            <a:normAutofit fontScale="90000"/>
          </a:bodyPr>
          <a:lstStyle/>
          <a:p>
            <a:r>
              <a:rPr lang="ru-RU" dirty="0"/>
              <a:t>По мнению историков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dirty="0"/>
              <a:t> первые ф</a:t>
            </a:r>
            <a:r>
              <a:rPr lang="ru-RU" dirty="0">
                <a:solidFill>
                  <a:srgbClr val="FF0000"/>
                </a:solidFill>
              </a:rPr>
              <a:t>ейе</a:t>
            </a:r>
            <a:r>
              <a:rPr lang="ru-RU" dirty="0"/>
              <a:t>рверки по</a:t>
            </a:r>
            <a:r>
              <a:rPr lang="ru-RU" dirty="0">
                <a:solidFill>
                  <a:srgbClr val="FF0000"/>
                </a:solidFill>
              </a:rPr>
              <a:t>я</a:t>
            </a:r>
            <a:r>
              <a:rPr lang="ru-RU" dirty="0"/>
              <a:t>вились в Китае еще до изобр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тения пороха. Во время р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/>
              <a:t>гиозных ц</a:t>
            </a:r>
            <a:r>
              <a:rPr lang="ru-RU" dirty="0">
                <a:solidFill>
                  <a:srgbClr val="FF0000"/>
                </a:solidFill>
              </a:rPr>
              <a:t>ере</a:t>
            </a:r>
            <a:r>
              <a:rPr lang="ru-RU" dirty="0"/>
              <a:t>моний китайцы бр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сали в к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стер ств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лы б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мбука, которые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dirty="0"/>
              <a:t> </a:t>
            </a:r>
            <a:r>
              <a:rPr lang="ru-RU" u="dotDashHeavy" dirty="0">
                <a:solidFill>
                  <a:srgbClr val="FF0000"/>
                </a:solidFill>
              </a:rPr>
              <a:t>с</a:t>
            </a:r>
            <a:r>
              <a:rPr lang="ru-RU" u="dotDashHeavy" dirty="0"/>
              <a:t>горая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dirty="0"/>
              <a:t> изд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вали громкие хл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пки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dirty="0"/>
              <a:t> тем самым </a:t>
            </a:r>
            <a:r>
              <a:rPr lang="ru-RU" u="dotDashHeavy" dirty="0">
                <a:solidFill>
                  <a:srgbClr val="FF0000"/>
                </a:solidFill>
              </a:rPr>
              <a:t>о</a:t>
            </a:r>
            <a:r>
              <a:rPr lang="ru-RU" u="dotDashHeavy" dirty="0"/>
              <a:t>тпуг</a:t>
            </a:r>
            <a:r>
              <a:rPr lang="ru-RU" u="dotDashHeavy" dirty="0">
                <a:solidFill>
                  <a:srgbClr val="FF0000"/>
                </a:solidFill>
              </a:rPr>
              <a:t>ива</a:t>
            </a:r>
            <a:r>
              <a:rPr lang="ru-RU" u="dotDashHeavy" dirty="0"/>
              <a:t>я</a:t>
            </a:r>
            <a:r>
              <a:rPr lang="ru-RU" dirty="0"/>
              <a:t> злых духов. </a:t>
            </a:r>
          </a:p>
        </p:txBody>
      </p:sp>
    </p:spTree>
    <p:extLst>
      <p:ext uri="{BB962C8B-B14F-4D97-AF65-F5344CB8AC3E}">
        <p14:creationId xmlns:p14="http://schemas.microsoft.com/office/powerpoint/2010/main" val="28375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0648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Позже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когда китайские м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нахи в поисках </a:t>
            </a:r>
            <a:r>
              <a:rPr lang="ru-RU" sz="4000" dirty="0">
                <a:solidFill>
                  <a:srgbClr val="FF0000"/>
                </a:solidFill>
              </a:rPr>
              <a:t>э</a:t>
            </a:r>
            <a:r>
              <a:rPr lang="ru-RU" sz="4000" dirty="0"/>
              <a:t>л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ксира бе</a:t>
            </a:r>
            <a:r>
              <a:rPr lang="ru-RU" sz="4000" dirty="0">
                <a:solidFill>
                  <a:srgbClr val="FF0000"/>
                </a:solidFill>
              </a:rPr>
              <a:t>сс</a:t>
            </a:r>
            <a:r>
              <a:rPr lang="ru-RU" sz="4000" dirty="0"/>
              <a:t>мертия случайно из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бр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ли пор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х, </a:t>
            </a:r>
            <a:r>
              <a:rPr lang="ru-RU" sz="4000" u="wavyHeavy" dirty="0"/>
              <a:t>изм</a:t>
            </a:r>
            <a:r>
              <a:rPr lang="ru-RU" sz="4000" u="wavyHeavy" dirty="0">
                <a:solidFill>
                  <a:srgbClr val="FF0000"/>
                </a:solidFill>
              </a:rPr>
              <a:t>е</a:t>
            </a:r>
            <a:r>
              <a:rPr lang="ru-RU" sz="4000" u="wavyHeavy" dirty="0"/>
              <a:t>ни</a:t>
            </a:r>
            <a:r>
              <a:rPr lang="ru-RU" sz="4000" u="wavyHeavy" dirty="0">
                <a:solidFill>
                  <a:srgbClr val="FF0000"/>
                </a:solidFill>
              </a:rPr>
              <a:t>в</a:t>
            </a:r>
            <a:r>
              <a:rPr lang="ru-RU" sz="4000" u="wavyHeavy" dirty="0"/>
              <a:t>ший ход р</a:t>
            </a:r>
            <a:r>
              <a:rPr lang="ru-RU" sz="4000" u="wavyHeavy" dirty="0">
                <a:solidFill>
                  <a:srgbClr val="FF0000"/>
                </a:solidFill>
              </a:rPr>
              <a:t>а</a:t>
            </a:r>
            <a:r>
              <a:rPr lang="ru-RU" sz="4000" u="wavyHeavy" dirty="0"/>
              <a:t>звития ц</a:t>
            </a:r>
            <a:r>
              <a:rPr lang="ru-RU" sz="4000" u="wavyHeavy" dirty="0">
                <a:solidFill>
                  <a:srgbClr val="FF0000"/>
                </a:solidFill>
              </a:rPr>
              <a:t>и</a:t>
            </a:r>
            <a:r>
              <a:rPr lang="ru-RU" sz="4000" u="wavyHeavy" dirty="0"/>
              <a:t>в</a:t>
            </a:r>
            <a:r>
              <a:rPr lang="ru-RU" sz="4000" u="wavyHeavy" dirty="0">
                <a:solidFill>
                  <a:srgbClr val="FF0000"/>
                </a:solidFill>
              </a:rPr>
              <a:t>и</a:t>
            </a:r>
            <a:r>
              <a:rPr lang="ru-RU" sz="4000" u="wavyHeavy" dirty="0"/>
              <a:t>л</a:t>
            </a:r>
            <a:r>
              <a:rPr lang="ru-RU" sz="4000" u="wavyHeavy" dirty="0">
                <a:solidFill>
                  <a:srgbClr val="FF0000"/>
                </a:solidFill>
              </a:rPr>
              <a:t>и</a:t>
            </a:r>
            <a:r>
              <a:rPr lang="ru-RU" sz="4000" u="wavyHeavy" dirty="0"/>
              <a:t>зац</a:t>
            </a:r>
            <a:r>
              <a:rPr lang="ru-RU" sz="4000" u="wavyHeavy" dirty="0">
                <a:solidFill>
                  <a:srgbClr val="FF0000"/>
                </a:solidFill>
              </a:rPr>
              <a:t>ии</a:t>
            </a:r>
            <a:r>
              <a:rPr lang="ru-RU" sz="4000" dirty="0"/>
              <a:t>,  изг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т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вление ф</a:t>
            </a:r>
            <a:r>
              <a:rPr lang="ru-RU" sz="4000" dirty="0">
                <a:solidFill>
                  <a:srgbClr val="FF0000"/>
                </a:solidFill>
              </a:rPr>
              <a:t>ейе</a:t>
            </a:r>
            <a:r>
              <a:rPr lang="ru-RU" sz="4000" dirty="0"/>
              <a:t>рверков стало пр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р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г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тивой специально обуче</a:t>
            </a:r>
            <a:r>
              <a:rPr lang="ru-RU" sz="4000" dirty="0">
                <a:solidFill>
                  <a:srgbClr val="FF0000"/>
                </a:solidFill>
              </a:rPr>
              <a:t>нн</a:t>
            </a:r>
            <a:r>
              <a:rPr lang="ru-RU" sz="4000" dirty="0"/>
              <a:t>ых служителей культа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потому что состав пороха следовало хр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нить в строжайш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м с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крете.</a:t>
            </a:r>
          </a:p>
        </p:txBody>
      </p:sp>
    </p:spTree>
    <p:extLst>
      <p:ext uri="{BB962C8B-B14F-4D97-AF65-F5344CB8AC3E}">
        <p14:creationId xmlns:p14="http://schemas.microsoft.com/office/powerpoint/2010/main" val="24891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791" y="1412776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</a:rPr>
              <a:t>Не</a:t>
            </a:r>
            <a:r>
              <a:rPr lang="ru-RU" sz="4000" dirty="0"/>
              <a:t>смотря на пр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дпринятые меры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с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крет изг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т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вления пороха все же был р</a:t>
            </a:r>
            <a:r>
              <a:rPr lang="ru-RU" sz="4000" dirty="0">
                <a:solidFill>
                  <a:srgbClr val="FF0000"/>
                </a:solidFill>
              </a:rPr>
              <a:t>ас</a:t>
            </a:r>
            <a:r>
              <a:rPr lang="ru-RU" sz="4000" dirty="0"/>
              <a:t>крыт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и </a:t>
            </a:r>
            <a:r>
              <a:rPr lang="ru-RU" sz="4000" dirty="0">
                <a:solidFill>
                  <a:srgbClr val="FF0000"/>
                </a:solidFill>
              </a:rPr>
              <a:t>в</a:t>
            </a:r>
            <a:r>
              <a:rPr lang="ru-RU" sz="4000" dirty="0"/>
              <a:t>скоре ф</a:t>
            </a:r>
            <a:r>
              <a:rPr lang="ru-RU" sz="4000" dirty="0">
                <a:solidFill>
                  <a:srgbClr val="FF0000"/>
                </a:solidFill>
              </a:rPr>
              <a:t>ейе</a:t>
            </a:r>
            <a:r>
              <a:rPr lang="ru-RU" sz="4000" dirty="0"/>
              <a:t>рверки украсили небо над 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вропой. По</a:t>
            </a:r>
            <a:r>
              <a:rPr lang="ru-RU" sz="4000" dirty="0">
                <a:solidFill>
                  <a:srgbClr val="FF0000"/>
                </a:solidFill>
              </a:rPr>
              <a:t>я</a:t>
            </a:r>
            <a:r>
              <a:rPr lang="ru-RU" sz="4000" dirty="0"/>
              <a:t>вились потешные огни и в России. </a:t>
            </a:r>
          </a:p>
        </p:txBody>
      </p:sp>
    </p:spTree>
    <p:extLst>
      <p:ext uri="{BB962C8B-B14F-4D97-AF65-F5344CB8AC3E}">
        <p14:creationId xmlns:p14="http://schemas.microsoft.com/office/powerpoint/2010/main" val="187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12776"/>
            <a:ext cx="81724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Особое пр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страстие к громким ярким </a:t>
            </a:r>
            <a:r>
              <a:rPr lang="ru-RU" sz="4400" dirty="0" smtClean="0"/>
              <a:t>зрел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  <a:r>
              <a:rPr lang="ru-RU" sz="4400" dirty="0" smtClean="0"/>
              <a:t>щ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/>
              <a:t>м</a:t>
            </a:r>
            <a:r>
              <a:rPr lang="ru-RU" sz="4000" dirty="0" smtClean="0"/>
              <a:t> питал н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 кто иной</a:t>
            </a:r>
            <a:r>
              <a:rPr lang="ru-RU" sz="4000" dirty="0" smtClean="0">
                <a:solidFill>
                  <a:srgbClr val="FF0000"/>
                </a:solidFill>
              </a:rPr>
              <a:t>,</a:t>
            </a:r>
            <a:r>
              <a:rPr lang="ru-RU" sz="4000" dirty="0" smtClean="0"/>
              <a:t> как Петр </a:t>
            </a:r>
            <a:r>
              <a:rPr lang="ru-RU" sz="4000" dirty="0" smtClean="0">
                <a:solidFill>
                  <a:srgbClr val="FF0000"/>
                </a:solidFill>
              </a:rPr>
              <a:t>П</a:t>
            </a:r>
            <a:r>
              <a:rPr lang="ru-RU" sz="4000" dirty="0" smtClean="0"/>
              <a:t>ервый</a:t>
            </a:r>
            <a:r>
              <a:rPr lang="ru-RU" sz="4000" dirty="0" smtClean="0">
                <a:solidFill>
                  <a:srgbClr val="FF0000"/>
                </a:solidFill>
              </a:rPr>
              <a:t>,</a:t>
            </a:r>
            <a:r>
              <a:rPr lang="ru-RU" sz="4000" dirty="0" smtClean="0"/>
              <a:t> </a:t>
            </a:r>
            <a:r>
              <a:rPr lang="ru-RU" sz="4000" u="wavyHeavy" dirty="0" smtClean="0"/>
              <a:t>п</a:t>
            </a:r>
            <a:r>
              <a:rPr lang="ru-RU" sz="4000" u="wavyHeavy" dirty="0" smtClean="0">
                <a:solidFill>
                  <a:srgbClr val="FF0000"/>
                </a:solidFill>
              </a:rPr>
              <a:t>о</a:t>
            </a:r>
            <a:r>
              <a:rPr lang="ru-RU" sz="4000" u="wavyHeavy" dirty="0" smtClean="0"/>
              <a:t>в</a:t>
            </a:r>
            <a:r>
              <a:rPr lang="ru-RU" sz="4000" u="wavyHeavy" dirty="0" smtClean="0">
                <a:solidFill>
                  <a:srgbClr val="FF0000"/>
                </a:solidFill>
              </a:rPr>
              <a:t>е</a:t>
            </a:r>
            <a:r>
              <a:rPr lang="ru-RU" sz="4000" u="wavyHeavy" dirty="0" smtClean="0"/>
              <a:t>левший</a:t>
            </a:r>
            <a:r>
              <a:rPr lang="ru-RU" sz="4000" dirty="0" smtClean="0"/>
              <a:t> создать в П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тербурге особый т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атр для д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м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нстрац</a:t>
            </a:r>
            <a:r>
              <a:rPr lang="ru-RU" sz="4000" dirty="0" smtClean="0">
                <a:solidFill>
                  <a:srgbClr val="FF0000"/>
                </a:solidFill>
              </a:rPr>
              <a:t>ии</a:t>
            </a:r>
            <a:r>
              <a:rPr lang="ru-RU" sz="4000" dirty="0" smtClean="0"/>
              <a:t> потешных огней.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9186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12776"/>
            <a:ext cx="81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С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вр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м</a:t>
            </a:r>
            <a:r>
              <a:rPr lang="ru-RU" sz="4000" dirty="0">
                <a:solidFill>
                  <a:srgbClr val="FF0000"/>
                </a:solidFill>
              </a:rPr>
              <a:t>енн</a:t>
            </a:r>
            <a:r>
              <a:rPr lang="ru-RU" sz="4000" dirty="0"/>
              <a:t>ые ф</a:t>
            </a:r>
            <a:r>
              <a:rPr lang="ru-RU" sz="4000" dirty="0">
                <a:solidFill>
                  <a:srgbClr val="FF0000"/>
                </a:solidFill>
              </a:rPr>
              <a:t>ейе</a:t>
            </a:r>
            <a:r>
              <a:rPr lang="ru-RU" sz="4000" dirty="0"/>
              <a:t>рверки – 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ст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ящ</a:t>
            </a:r>
            <a:r>
              <a:rPr lang="ru-RU" sz="4000" dirty="0">
                <a:solidFill>
                  <a:srgbClr val="FF0000"/>
                </a:solidFill>
              </a:rPr>
              <a:t>ее</a:t>
            </a:r>
            <a:r>
              <a:rPr lang="ru-RU" sz="4000" dirty="0"/>
              <a:t> и</a:t>
            </a:r>
            <a:r>
              <a:rPr lang="ru-RU" sz="4000" dirty="0">
                <a:solidFill>
                  <a:srgbClr val="FF0000"/>
                </a:solidFill>
              </a:rPr>
              <a:t>с</a:t>
            </a:r>
            <a:r>
              <a:rPr lang="ru-RU" sz="4000" dirty="0"/>
              <a:t>ку</a:t>
            </a:r>
            <a:r>
              <a:rPr lang="ru-RU" sz="4000" dirty="0">
                <a:solidFill>
                  <a:srgbClr val="FF0000"/>
                </a:solidFill>
              </a:rPr>
              <a:t>сс</a:t>
            </a:r>
            <a:r>
              <a:rPr lang="ru-RU" sz="4000" dirty="0"/>
              <a:t>тво. 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возможн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 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вн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душн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 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блюдать за тем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как </a:t>
            </a:r>
            <a:r>
              <a:rPr lang="ru-RU" sz="4000" dirty="0">
                <a:solidFill>
                  <a:srgbClr val="FF0000"/>
                </a:solidFill>
              </a:rPr>
              <a:t>в</a:t>
            </a:r>
            <a:r>
              <a:rPr lang="ru-RU" sz="4000" dirty="0"/>
              <a:t>спых</a:t>
            </a:r>
            <a:r>
              <a:rPr lang="ru-RU" sz="4000" dirty="0">
                <a:solidFill>
                  <a:srgbClr val="FF0000"/>
                </a:solidFill>
              </a:rPr>
              <a:t>ива</a:t>
            </a:r>
            <a:r>
              <a:rPr lang="ru-RU" sz="4000" dirty="0"/>
              <a:t>ют яркие св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тящ</a:t>
            </a:r>
            <a:r>
              <a:rPr lang="ru-RU" sz="4000" dirty="0">
                <a:solidFill>
                  <a:srgbClr val="FF0000"/>
                </a:solidFill>
              </a:rPr>
              <a:t>ие</a:t>
            </a:r>
            <a:r>
              <a:rPr lang="ru-RU" sz="4000" dirty="0"/>
              <a:t>ся брызги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u="dotDashHeavy" dirty="0"/>
              <a:t>ра</a:t>
            </a:r>
            <a:r>
              <a:rPr lang="ru-RU" sz="4000" u="dotDashHeavy" dirty="0">
                <a:solidFill>
                  <a:srgbClr val="FF0000"/>
                </a:solidFill>
              </a:rPr>
              <a:t>сс</a:t>
            </a:r>
            <a:r>
              <a:rPr lang="ru-RU" sz="4000" u="dotDashHeavy" dirty="0"/>
              <a:t>ыпаясь</a:t>
            </a:r>
            <a:r>
              <a:rPr lang="ru-RU" sz="4000" dirty="0"/>
              <a:t> тыс</a:t>
            </a:r>
            <a:r>
              <a:rPr lang="ru-RU" sz="4000" dirty="0">
                <a:solidFill>
                  <a:srgbClr val="FF0000"/>
                </a:solidFill>
              </a:rPr>
              <a:t>я</a:t>
            </a:r>
            <a:r>
              <a:rPr lang="ru-RU" sz="4000" dirty="0"/>
              <a:t>ч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ми 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зн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цветных искр.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453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8172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Только взгл</a:t>
            </a:r>
            <a:r>
              <a:rPr lang="ru-RU" sz="4000" dirty="0" smtClean="0">
                <a:solidFill>
                  <a:srgbClr val="FF0000"/>
                </a:solidFill>
              </a:rPr>
              <a:t>я</a:t>
            </a:r>
            <a:r>
              <a:rPr lang="ru-RU" sz="4000" dirty="0" smtClean="0"/>
              <a:t>ните</a:t>
            </a:r>
            <a:r>
              <a:rPr lang="ru-RU" sz="4000" dirty="0" smtClean="0">
                <a:solidFill>
                  <a:srgbClr val="FF0000"/>
                </a:solidFill>
              </a:rPr>
              <a:t>:</a:t>
            </a:r>
            <a:r>
              <a:rPr lang="ru-RU" sz="4000" dirty="0" smtClean="0"/>
              <a:t> темно</a:t>
            </a:r>
            <a:r>
              <a:rPr lang="ru-RU" sz="4000" dirty="0" smtClean="0">
                <a:solidFill>
                  <a:srgbClr val="FF0000"/>
                </a:solidFill>
              </a:rPr>
              <a:t>-</a:t>
            </a:r>
            <a:r>
              <a:rPr lang="ru-RU" sz="4000" dirty="0" smtClean="0"/>
              <a:t>ф</a:t>
            </a:r>
            <a:r>
              <a:rPr lang="ru-RU" sz="4000" dirty="0" smtClean="0">
                <a:solidFill>
                  <a:srgbClr val="FF0000"/>
                </a:solidFill>
              </a:rPr>
              <a:t>ио</a:t>
            </a:r>
            <a:r>
              <a:rPr lang="ru-RU" sz="4000" dirty="0" smtClean="0"/>
              <a:t>летовые стрелы с з</a:t>
            </a:r>
            <a:r>
              <a:rPr lang="ru-RU" sz="4000" dirty="0" smtClean="0">
                <a:solidFill>
                  <a:srgbClr val="FF0000"/>
                </a:solidFill>
              </a:rPr>
              <a:t>оло</a:t>
            </a:r>
            <a:r>
              <a:rPr lang="ru-RU" sz="4000" dirty="0" smtClean="0"/>
              <a:t>тистыми нак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не</a:t>
            </a:r>
            <a:r>
              <a:rPr lang="ru-RU" sz="4000" dirty="0" smtClean="0">
                <a:solidFill>
                  <a:srgbClr val="FF0000"/>
                </a:solidFill>
              </a:rPr>
              <a:t>чн</a:t>
            </a:r>
            <a:r>
              <a:rPr lang="ru-RU" sz="4000" dirty="0" smtClean="0"/>
              <a:t>иками см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няю</a:t>
            </a:r>
            <a:r>
              <a:rPr lang="ru-RU" sz="4000" dirty="0" smtClean="0">
                <a:solidFill>
                  <a:srgbClr val="FF0000"/>
                </a:solidFill>
              </a:rPr>
              <a:t>тс</a:t>
            </a:r>
            <a:r>
              <a:rPr lang="ru-RU" sz="4000" dirty="0" smtClean="0"/>
              <a:t>я б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гря</a:t>
            </a:r>
            <a:r>
              <a:rPr lang="ru-RU" sz="4000" dirty="0" smtClean="0">
                <a:solidFill>
                  <a:srgbClr val="FF0000"/>
                </a:solidFill>
              </a:rPr>
              <a:t>н</a:t>
            </a:r>
            <a:r>
              <a:rPr lang="ru-RU" sz="4000" dirty="0" smtClean="0"/>
              <a:t>ыми звездами</a:t>
            </a:r>
            <a:r>
              <a:rPr lang="ru-RU" sz="4000" dirty="0" smtClean="0">
                <a:solidFill>
                  <a:srgbClr val="FF0000"/>
                </a:solidFill>
              </a:rPr>
              <a:t>,</a:t>
            </a:r>
            <a:r>
              <a:rPr lang="ru-RU" sz="4000" dirty="0" smtClean="0"/>
              <a:t> которые медле</a:t>
            </a:r>
            <a:r>
              <a:rPr lang="ru-RU" sz="4000" dirty="0" smtClean="0">
                <a:solidFill>
                  <a:srgbClr val="FF0000"/>
                </a:solidFill>
              </a:rPr>
              <a:t>нн</a:t>
            </a:r>
            <a:r>
              <a:rPr lang="ru-RU" sz="4000" dirty="0" smtClean="0"/>
              <a:t>о пр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вр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щаю</a:t>
            </a:r>
            <a:r>
              <a:rPr lang="ru-RU" sz="4000" dirty="0" smtClean="0">
                <a:solidFill>
                  <a:srgbClr val="FF0000"/>
                </a:solidFill>
              </a:rPr>
              <a:t>тс</a:t>
            </a:r>
            <a:r>
              <a:rPr lang="ru-RU" sz="4000" dirty="0" smtClean="0"/>
              <a:t>я  в 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лмазные струящ</a:t>
            </a:r>
            <a:r>
              <a:rPr lang="ru-RU" sz="4000" dirty="0" smtClean="0">
                <a:solidFill>
                  <a:srgbClr val="FF0000"/>
                </a:solidFill>
              </a:rPr>
              <a:t>ие</a:t>
            </a:r>
            <a:r>
              <a:rPr lang="ru-RU" sz="4000" dirty="0" smtClean="0"/>
              <a:t>ся нити... Зрел</a:t>
            </a:r>
            <a:r>
              <a:rPr lang="ru-RU" sz="4000" dirty="0" smtClean="0">
                <a:solidFill>
                  <a:srgbClr val="FF0000"/>
                </a:solidFill>
              </a:rPr>
              <a:t>и</a:t>
            </a:r>
            <a:r>
              <a:rPr lang="ru-RU" sz="4000" dirty="0" smtClean="0"/>
              <a:t>ще действительно з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в</a:t>
            </a:r>
            <a:r>
              <a:rPr lang="ru-RU" sz="4000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ражива</a:t>
            </a:r>
            <a:r>
              <a:rPr lang="ru-RU" sz="4000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т!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4854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817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Без небесных букетов сегодня 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 обходи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н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 одно мало</a:t>
            </a:r>
            <a:r>
              <a:rPr lang="ru-RU" sz="4000" dirty="0">
                <a:solidFill>
                  <a:srgbClr val="FF0000"/>
                </a:solidFill>
              </a:rPr>
              <a:t>-</a:t>
            </a:r>
            <a:r>
              <a:rPr lang="ru-RU" sz="4000" dirty="0"/>
              <a:t>мальски знач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мое с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бытие. П</a:t>
            </a:r>
            <a:r>
              <a:rPr lang="ru-RU" sz="4000" dirty="0">
                <a:solidFill>
                  <a:srgbClr val="FF0000"/>
                </a:solidFill>
              </a:rPr>
              <a:t>ои</a:t>
            </a:r>
            <a:r>
              <a:rPr lang="ru-RU" sz="4000" dirty="0"/>
              <a:t>сти</a:t>
            </a:r>
            <a:r>
              <a:rPr lang="ru-RU" sz="4000" dirty="0">
                <a:solidFill>
                  <a:srgbClr val="FF0000"/>
                </a:solidFill>
              </a:rPr>
              <a:t>н</a:t>
            </a:r>
            <a:r>
              <a:rPr lang="ru-RU" sz="4000" dirty="0"/>
              <a:t>е гр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нд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озные с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люты ра</a:t>
            </a:r>
            <a:r>
              <a:rPr lang="ru-RU" sz="4000" dirty="0">
                <a:solidFill>
                  <a:srgbClr val="FF0000"/>
                </a:solidFill>
              </a:rPr>
              <a:t>сц</a:t>
            </a:r>
            <a:r>
              <a:rPr lang="ru-RU" sz="4000" dirty="0"/>
              <a:t>веч</a:t>
            </a:r>
            <a:r>
              <a:rPr lang="ru-RU" sz="4000" dirty="0">
                <a:solidFill>
                  <a:srgbClr val="FF0000"/>
                </a:solidFill>
              </a:rPr>
              <a:t>ива</a:t>
            </a:r>
            <a:r>
              <a:rPr lang="ru-RU" sz="4000" dirty="0"/>
              <a:t>ют небо во время 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л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мпийских игр, са</a:t>
            </a:r>
            <a:r>
              <a:rPr lang="ru-RU" sz="4000" dirty="0">
                <a:solidFill>
                  <a:srgbClr val="FF0000"/>
                </a:solidFill>
              </a:rPr>
              <a:t>мми</a:t>
            </a:r>
            <a:r>
              <a:rPr lang="ru-RU" sz="4000" dirty="0"/>
              <a:t>тов и нац</a:t>
            </a:r>
            <a:r>
              <a:rPr lang="ru-RU" sz="4000" dirty="0">
                <a:solidFill>
                  <a:srgbClr val="FF0000"/>
                </a:solidFill>
              </a:rPr>
              <a:t>ио</a:t>
            </a:r>
            <a:r>
              <a:rPr lang="ru-RU" sz="4000" dirty="0"/>
              <a:t>нальных торжеств.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936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493</Words>
  <Application>Microsoft Office PowerPoint</Application>
  <PresentationFormat>Экран 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Небесные цветы  В новогоднюю ночь принято украшать не только улицы городов, но и небо над ними. Во всем мире самым популярным праздничным развлечением по праву признаны фейерверки. </vt:lpstr>
      <vt:lpstr>Зрители испытывают неописуемый восторг,  любуясь огненными узорами, словно вышитыми по чёрному бархату ночного неба.      </vt:lpstr>
      <vt:lpstr>По мнению историков, первые фейерверки появились в Китае еще до изобретения пороха. Во время религиозных церемоний китайцы бросали в костер стволы бамбука, которые, сгорая, издавали громкие хлопки, тем самым отпугивая злых духов.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Небесные цветы  В новогоднюю ночь принято украшать не только улицы городов, но и небо над ними. Во всем мире самым популярным праздничным развлечением по праву признаны фейерверки.</dc:title>
  <dc:creator>Елена</dc:creator>
  <cp:lastModifiedBy>Елена</cp:lastModifiedBy>
  <cp:revision>6</cp:revision>
  <dcterms:created xsi:type="dcterms:W3CDTF">2017-11-24T18:01:53Z</dcterms:created>
  <dcterms:modified xsi:type="dcterms:W3CDTF">2017-11-24T18:44:00Z</dcterms:modified>
</cp:coreProperties>
</file>